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5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>
        <p:scale>
          <a:sx n="81" d="100"/>
          <a:sy n="81" d="100"/>
        </p:scale>
        <p:origin x="-216" y="-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i="1" dirty="0"/>
              <a:t>Truy xuất tập tin, mở các chương trình ứng dụng </a:t>
            </a:r>
            <a:r>
              <a:rPr lang="vi-VN" i="1" dirty="0" smtClean="0"/>
              <a:t>chậm</a:t>
            </a:r>
            <a:r>
              <a:rPr lang="en-US" i="1" dirty="0" smtClean="0"/>
              <a:t>.</a:t>
            </a:r>
          </a:p>
          <a:p>
            <a:r>
              <a:rPr lang="en-US" i="1" dirty="0" err="1"/>
              <a:t>Khi</a:t>
            </a:r>
            <a:r>
              <a:rPr lang="en-US" i="1" dirty="0"/>
              <a:t> </a:t>
            </a:r>
            <a:r>
              <a:rPr lang="en-US" i="1" dirty="0" err="1"/>
              <a:t>duyệt</a:t>
            </a:r>
            <a:r>
              <a:rPr lang="en-US" i="1" dirty="0"/>
              <a:t> web </a:t>
            </a:r>
            <a:r>
              <a:rPr lang="en-US" i="1" dirty="0" err="1"/>
              <a:t>có</a:t>
            </a:r>
            <a:r>
              <a:rPr lang="en-US" i="1" dirty="0"/>
              <a:t> </a:t>
            </a:r>
            <a:r>
              <a:rPr lang="en-US" i="1" dirty="0" err="1"/>
              <a:t>các</a:t>
            </a:r>
            <a:r>
              <a:rPr lang="en-US" i="1" dirty="0"/>
              <a:t> </a:t>
            </a:r>
            <a:r>
              <a:rPr lang="en-US" i="1" dirty="0" err="1"/>
              <a:t>trang</a:t>
            </a:r>
            <a:r>
              <a:rPr lang="en-US" i="1" dirty="0"/>
              <a:t> web </a:t>
            </a:r>
            <a:r>
              <a:rPr lang="en-US" i="1" dirty="0" err="1"/>
              <a:t>lạ</a:t>
            </a:r>
            <a:r>
              <a:rPr lang="en-US" i="1" dirty="0"/>
              <a:t> </a:t>
            </a:r>
            <a:r>
              <a:rPr lang="en-US" i="1" dirty="0" err="1"/>
              <a:t>tự</a:t>
            </a:r>
            <a:r>
              <a:rPr lang="en-US" i="1" dirty="0"/>
              <a:t> </a:t>
            </a:r>
            <a:r>
              <a:rPr lang="en-US" i="1" dirty="0" err="1"/>
              <a:t>động</a:t>
            </a:r>
            <a:r>
              <a:rPr lang="en-US" i="1" dirty="0"/>
              <a:t> </a:t>
            </a:r>
            <a:r>
              <a:rPr lang="en-US" i="1" dirty="0" err="1"/>
              <a:t>xuất</a:t>
            </a:r>
            <a:r>
              <a:rPr lang="en-US" i="1" dirty="0"/>
              <a:t> </a:t>
            </a:r>
            <a:r>
              <a:rPr lang="en-US" i="1" dirty="0" err="1"/>
              <a:t>hiện</a:t>
            </a:r>
            <a:r>
              <a:rPr lang="en-US" i="1" dirty="0" smtClean="0"/>
              <a:t>.</a:t>
            </a:r>
          </a:p>
          <a:p>
            <a:r>
              <a:rPr lang="en-US" i="1" dirty="0" err="1"/>
              <a:t>Duyệt</a:t>
            </a:r>
            <a:r>
              <a:rPr lang="en-US" i="1" dirty="0"/>
              <a:t> web </a:t>
            </a:r>
            <a:r>
              <a:rPr lang="en-US" i="1" dirty="0" err="1"/>
              <a:t>chậm</a:t>
            </a:r>
            <a:r>
              <a:rPr lang="en-US" i="1" dirty="0"/>
              <a:t>, </a:t>
            </a:r>
            <a:r>
              <a:rPr lang="en-US" i="1" dirty="0" err="1"/>
              <a:t>nội</a:t>
            </a:r>
            <a:r>
              <a:rPr lang="en-US" i="1" dirty="0"/>
              <a:t> dung </a:t>
            </a:r>
            <a:r>
              <a:rPr lang="en-US" i="1" dirty="0" err="1"/>
              <a:t>các</a:t>
            </a:r>
            <a:r>
              <a:rPr lang="en-US" i="1" dirty="0"/>
              <a:t> </a:t>
            </a:r>
            <a:r>
              <a:rPr lang="en-US" i="1" dirty="0" err="1"/>
              <a:t>trang</a:t>
            </a:r>
            <a:r>
              <a:rPr lang="en-US" i="1" dirty="0"/>
              <a:t> web </a:t>
            </a:r>
            <a:r>
              <a:rPr lang="en-US" i="1" dirty="0" err="1"/>
              <a:t>hiển</a:t>
            </a:r>
            <a:r>
              <a:rPr lang="en-US" i="1" dirty="0"/>
              <a:t> </a:t>
            </a:r>
            <a:r>
              <a:rPr lang="en-US" i="1" dirty="0" err="1"/>
              <a:t>thị</a:t>
            </a:r>
            <a:r>
              <a:rPr lang="en-US" i="1" dirty="0"/>
              <a:t> </a:t>
            </a:r>
            <a:r>
              <a:rPr lang="en-US" i="1" dirty="0" err="1"/>
              <a:t>trên</a:t>
            </a:r>
            <a:r>
              <a:rPr lang="en-US" i="1" dirty="0"/>
              <a:t> </a:t>
            </a:r>
            <a:r>
              <a:rPr lang="en-US" i="1" dirty="0" err="1"/>
              <a:t>trình</a:t>
            </a:r>
            <a:r>
              <a:rPr lang="en-US" i="1" dirty="0"/>
              <a:t> </a:t>
            </a:r>
            <a:r>
              <a:rPr lang="en-US" i="1" dirty="0" err="1"/>
              <a:t>duyệt</a:t>
            </a:r>
            <a:r>
              <a:rPr lang="en-US" i="1" dirty="0"/>
              <a:t> </a:t>
            </a:r>
            <a:r>
              <a:rPr lang="en-US" i="1" dirty="0" err="1"/>
              <a:t>chậm</a:t>
            </a:r>
            <a:r>
              <a:rPr lang="en-US" i="1" dirty="0" smtClean="0"/>
              <a:t>.</a:t>
            </a:r>
          </a:p>
          <a:p>
            <a:r>
              <a:rPr lang="en-US" i="1" dirty="0" err="1"/>
              <a:t>Các</a:t>
            </a:r>
            <a:r>
              <a:rPr lang="en-US" i="1" dirty="0"/>
              <a:t> </a:t>
            </a:r>
            <a:r>
              <a:rPr lang="en-US" i="1" dirty="0" err="1"/>
              <a:t>trang</a:t>
            </a:r>
            <a:r>
              <a:rPr lang="en-US" i="1" dirty="0"/>
              <a:t> </a:t>
            </a:r>
            <a:r>
              <a:rPr lang="en-US" i="1" dirty="0" err="1"/>
              <a:t>quảng</a:t>
            </a:r>
            <a:r>
              <a:rPr lang="en-US" i="1" dirty="0"/>
              <a:t> </a:t>
            </a:r>
            <a:r>
              <a:rPr lang="en-US" i="1" dirty="0" err="1"/>
              <a:t>cáo</a:t>
            </a:r>
            <a:r>
              <a:rPr lang="en-US" i="1" dirty="0"/>
              <a:t> </a:t>
            </a:r>
            <a:r>
              <a:rPr lang="en-US" i="1" dirty="0" err="1"/>
              <a:t>tự</a:t>
            </a:r>
            <a:r>
              <a:rPr lang="en-US" i="1" dirty="0"/>
              <a:t> </a:t>
            </a:r>
            <a:r>
              <a:rPr lang="en-US" i="1" dirty="0" err="1"/>
              <a:t>động</a:t>
            </a:r>
            <a:r>
              <a:rPr lang="en-US" i="1" dirty="0"/>
              <a:t> </a:t>
            </a:r>
            <a:r>
              <a:rPr lang="en-US" i="1" dirty="0" err="1"/>
              <a:t>hiện</a:t>
            </a:r>
            <a:r>
              <a:rPr lang="en-US" i="1" dirty="0"/>
              <a:t> </a:t>
            </a:r>
            <a:r>
              <a:rPr lang="en-US" i="1" dirty="0" err="1"/>
              <a:t>ra</a:t>
            </a:r>
            <a:r>
              <a:rPr lang="en-US" i="1" dirty="0"/>
              <a:t> </a:t>
            </a:r>
            <a:r>
              <a:rPr lang="en-US" i="1" dirty="0" smtClean="0"/>
              <a:t>, </a:t>
            </a:r>
            <a:r>
              <a:rPr lang="en-US" i="1" dirty="0" err="1"/>
              <a:t>màn</a:t>
            </a:r>
            <a:r>
              <a:rPr lang="en-US" i="1" dirty="0"/>
              <a:t> </a:t>
            </a:r>
            <a:r>
              <a:rPr lang="en-US" i="1" dirty="0" err="1"/>
              <a:t>hình</a:t>
            </a:r>
            <a:r>
              <a:rPr lang="en-US" i="1" dirty="0"/>
              <a:t> Desktop </a:t>
            </a:r>
            <a:r>
              <a:rPr lang="en-US" i="1" dirty="0" err="1"/>
              <a:t>bị</a:t>
            </a:r>
            <a:r>
              <a:rPr lang="en-US" i="1" dirty="0"/>
              <a:t> </a:t>
            </a:r>
            <a:r>
              <a:rPr lang="en-US" i="1" dirty="0" err="1"/>
              <a:t>thay</a:t>
            </a:r>
            <a:r>
              <a:rPr lang="en-US" i="1" dirty="0"/>
              <a:t> </a:t>
            </a:r>
            <a:r>
              <a:rPr lang="en-US" i="1" dirty="0" err="1"/>
              <a:t>đổi</a:t>
            </a:r>
            <a:r>
              <a:rPr lang="en-US" i="1" dirty="0" smtClean="0"/>
              <a:t>.</a:t>
            </a:r>
          </a:p>
          <a:p>
            <a:r>
              <a:rPr lang="en-US" i="1" dirty="0" err="1"/>
              <a:t>Các</a:t>
            </a:r>
            <a:r>
              <a:rPr lang="en-US" i="1" dirty="0"/>
              <a:t> file </a:t>
            </a:r>
            <a:r>
              <a:rPr lang="en-US" i="1" dirty="0" err="1"/>
              <a:t>lạ</a:t>
            </a:r>
            <a:r>
              <a:rPr lang="en-US" i="1" dirty="0"/>
              <a:t> </a:t>
            </a:r>
            <a:r>
              <a:rPr lang="en-US" i="1" dirty="0" err="1"/>
              <a:t>tự</a:t>
            </a:r>
            <a:r>
              <a:rPr lang="en-US" i="1" dirty="0"/>
              <a:t> </a:t>
            </a:r>
            <a:r>
              <a:rPr lang="en-US" i="1" dirty="0" err="1"/>
              <a:t>động</a:t>
            </a:r>
            <a:r>
              <a:rPr lang="en-US" i="1" dirty="0"/>
              <a:t> </a:t>
            </a:r>
            <a:r>
              <a:rPr lang="en-US" i="1" dirty="0" err="1"/>
              <a:t>sinh</a:t>
            </a:r>
            <a:r>
              <a:rPr lang="en-US" i="1" dirty="0"/>
              <a:t> </a:t>
            </a:r>
            <a:r>
              <a:rPr lang="en-US" i="1" dirty="0" err="1"/>
              <a:t>ra</a:t>
            </a:r>
            <a:r>
              <a:rPr lang="en-US" i="1" dirty="0"/>
              <a:t> </a:t>
            </a:r>
            <a:r>
              <a:rPr lang="en-US" i="1" dirty="0" err="1"/>
              <a:t>khi</a:t>
            </a:r>
            <a:r>
              <a:rPr lang="en-US" i="1" dirty="0"/>
              <a:t> </a:t>
            </a:r>
            <a:r>
              <a:rPr lang="en-US" i="1" dirty="0" err="1"/>
              <a:t>bạn</a:t>
            </a:r>
            <a:r>
              <a:rPr lang="en-US" i="1" dirty="0"/>
              <a:t> </a:t>
            </a:r>
            <a:r>
              <a:rPr lang="en-US" i="1" dirty="0" err="1"/>
              <a:t>mở</a:t>
            </a:r>
            <a:r>
              <a:rPr lang="en-US" i="1" dirty="0"/>
              <a:t> ổ </a:t>
            </a:r>
            <a:r>
              <a:rPr lang="en-US" i="1" dirty="0" err="1"/>
              <a:t>đĩa</a:t>
            </a:r>
            <a:r>
              <a:rPr lang="en-US" i="1" dirty="0"/>
              <a:t> USB</a:t>
            </a:r>
            <a:r>
              <a:rPr lang="en-US" i="1" dirty="0" smtClean="0"/>
              <a:t>.</a:t>
            </a:r>
          </a:p>
          <a:p>
            <a:r>
              <a:rPr lang="vi-VN" i="1" dirty="0"/>
              <a:t>Xuất hiện các file có phần mở rộng .exe có tên trùng với tên các thư mục.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505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3.Phương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bảo</a:t>
            </a:r>
            <a:r>
              <a:rPr lang="en-US" dirty="0"/>
              <a:t> </a:t>
            </a:r>
            <a:r>
              <a:rPr lang="en-US" dirty="0" err="1"/>
              <a:t>vệ</a:t>
            </a:r>
            <a:r>
              <a:rPr lang="en-US" dirty="0"/>
              <a:t> </a:t>
            </a:r>
            <a:r>
              <a:rPr lang="en-US" dirty="0" err="1"/>
              <a:t>máy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mềm</a:t>
            </a:r>
            <a:r>
              <a:rPr lang="en-US" dirty="0" smtClean="0"/>
              <a:t> </a:t>
            </a:r>
            <a:r>
              <a:rPr lang="en-US" dirty="0" err="1" smtClean="0"/>
              <a:t>diệt</a:t>
            </a:r>
            <a:r>
              <a:rPr lang="en-US" dirty="0" smtClean="0"/>
              <a:t> virus</a:t>
            </a:r>
          </a:p>
          <a:p>
            <a:pPr lvl="1" algn="just"/>
            <a:r>
              <a:rPr lang="en-US" dirty="0" err="1" smtClean="0"/>
              <a:t>Phát</a:t>
            </a:r>
            <a:r>
              <a:rPr lang="en-US" dirty="0" smtClean="0"/>
              <a:t> </a:t>
            </a:r>
            <a:r>
              <a:rPr lang="en-US" dirty="0" err="1" smtClean="0"/>
              <a:t>hiện,loại</a:t>
            </a:r>
            <a:r>
              <a:rPr lang="en-US" dirty="0" smtClean="0"/>
              <a:t> </a:t>
            </a:r>
            <a:r>
              <a:rPr lang="en-US" dirty="0" err="1" smtClean="0"/>
              <a:t>bỏ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virus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tinh</a:t>
            </a:r>
            <a:r>
              <a:rPr lang="en-US" dirty="0" smtClean="0"/>
              <a:t>.</a:t>
            </a:r>
          </a:p>
          <a:p>
            <a:pPr lvl="1" algn="just"/>
            <a:r>
              <a:rPr lang="en-US" dirty="0" err="1" smtClean="0"/>
              <a:t>Khắc</a:t>
            </a:r>
            <a:r>
              <a:rPr lang="en-US" dirty="0" smtClean="0"/>
              <a:t> </a:t>
            </a:r>
            <a:r>
              <a:rPr lang="en-US" dirty="0" err="1" smtClean="0"/>
              <a:t>phục</a:t>
            </a:r>
            <a:r>
              <a:rPr lang="en-US" dirty="0" smtClean="0"/>
              <a:t> </a:t>
            </a:r>
            <a:r>
              <a:rPr lang="en-US" dirty="0" err="1" smtClean="0"/>
              <a:t>hậu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virus </a:t>
            </a:r>
            <a:r>
              <a:rPr lang="en-US" dirty="0" err="1" smtClean="0"/>
              <a:t>gây</a:t>
            </a:r>
            <a:r>
              <a:rPr lang="en-US" dirty="0" smtClean="0"/>
              <a:t> </a:t>
            </a:r>
            <a:r>
              <a:rPr lang="en-US" dirty="0" err="1" smtClean="0"/>
              <a:t>ra.</a:t>
            </a:r>
            <a:endParaRPr lang="en-US" dirty="0" smtClean="0"/>
          </a:p>
          <a:p>
            <a:pPr lvl="1" algn="just"/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khả</a:t>
            </a:r>
            <a:r>
              <a:rPr lang="en-US" dirty="0" smtClean="0"/>
              <a:t> </a:t>
            </a:r>
            <a:r>
              <a:rPr lang="en-US" dirty="0" err="1" smtClean="0"/>
              <a:t>năng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năng</a:t>
            </a:r>
            <a:r>
              <a:rPr lang="en-US" dirty="0" smtClean="0"/>
              <a:t> </a:t>
            </a:r>
            <a:r>
              <a:rPr lang="en-US" dirty="0" err="1" smtClean="0"/>
              <a:t>cấp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nhận</a:t>
            </a:r>
            <a:r>
              <a:rPr lang="en-US" dirty="0" smtClean="0"/>
              <a:t> </a:t>
            </a:r>
            <a:r>
              <a:rPr lang="en-US" dirty="0" err="1" smtClean="0"/>
              <a:t>diện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loại</a:t>
            </a:r>
            <a:r>
              <a:rPr lang="en-US" dirty="0" smtClean="0"/>
              <a:t> virus </a:t>
            </a:r>
            <a:r>
              <a:rPr lang="en-US" dirty="0" err="1" smtClean="0"/>
              <a:t>mới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1750" y="1882589"/>
            <a:ext cx="4762500" cy="3280756"/>
          </a:xfrm>
        </p:spPr>
      </p:pic>
    </p:spTree>
    <p:extLst>
      <p:ext uri="{BB962C8B-B14F-4D97-AF65-F5344CB8AC3E}">
        <p14:creationId xmlns:p14="http://schemas.microsoft.com/office/powerpoint/2010/main" val="2489972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37125" y="1902328"/>
            <a:ext cx="7982314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 smtClean="0">
                <a:ln w="0"/>
                <a:solidFill>
                  <a:schemeClr val="accent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CÁM ƠN CÁC BẠN !</a:t>
            </a:r>
          </a:p>
          <a:p>
            <a:pPr algn="ctr"/>
            <a:r>
              <a:rPr lang="en-US" sz="4400" dirty="0" smtClean="0">
                <a:ln w="0"/>
                <a:solidFill>
                  <a:schemeClr val="accent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CHÚC CÁC BẠN</a:t>
            </a:r>
          </a:p>
          <a:p>
            <a:pPr algn="ctr"/>
            <a:r>
              <a:rPr lang="en-US" sz="4400" dirty="0" smtClean="0">
                <a:ln w="0"/>
                <a:solidFill>
                  <a:schemeClr val="accent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MỘT NGÀY HỌC TẬP VUI VẺ.</a:t>
            </a:r>
            <a:endParaRPr lang="en-US" sz="4400" dirty="0">
              <a:ln w="0"/>
              <a:solidFill>
                <a:schemeClr val="accent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8832" y="4370387"/>
            <a:ext cx="6438900" cy="111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633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423608"/>
            <a:ext cx="9144000" cy="688490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Chủ</a:t>
            </a:r>
            <a:r>
              <a:rPr lang="en-US" sz="3600" dirty="0" smtClean="0"/>
              <a:t> </a:t>
            </a:r>
            <a:r>
              <a:rPr lang="en-US" sz="3600" dirty="0" err="1" smtClean="0"/>
              <a:t>đề</a:t>
            </a:r>
            <a:r>
              <a:rPr lang="en-US" sz="3600" dirty="0" smtClean="0"/>
              <a:t> 8: BẢO VỆ MÁY TÍNH VÀ DỮ LIỆU</a:t>
            </a:r>
            <a:endParaRPr lang="en-US" sz="3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1436" y="3003185"/>
            <a:ext cx="2956111" cy="236488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9418" y="3003185"/>
            <a:ext cx="2945976" cy="2364889"/>
          </a:xfrm>
          <a:prstGeom prst="rect">
            <a:avLst/>
          </a:prstGeom>
        </p:spPr>
      </p:pic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8973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Nội</a:t>
            </a:r>
            <a:r>
              <a:rPr lang="en-US" dirty="0" smtClean="0"/>
              <a:t> Dung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4964" y="3608293"/>
            <a:ext cx="2522071" cy="2522071"/>
          </a:xfrm>
          <a:prstGeom prst="rect">
            <a:avLst/>
          </a:prstGeom>
        </p:spPr>
      </p:pic>
      <p:sp>
        <p:nvSpPr>
          <p:cNvPr id="10" name="Cloud Callout 9"/>
          <p:cNvSpPr/>
          <p:nvPr/>
        </p:nvSpPr>
        <p:spPr>
          <a:xfrm>
            <a:off x="7444290" y="2603351"/>
            <a:ext cx="3909510" cy="1004942"/>
          </a:xfrm>
          <a:prstGeom prst="cloudCallout">
            <a:avLst>
              <a:gd name="adj1" fmla="val -44497"/>
              <a:gd name="adj2" fmla="val 8926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mềm</a:t>
            </a:r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độc</a:t>
            </a:r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hại</a:t>
            </a:r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  <a:endParaRPr lang="en-US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loud Callout 10"/>
          <p:cNvSpPr/>
          <p:nvPr/>
        </p:nvSpPr>
        <p:spPr>
          <a:xfrm flipH="1">
            <a:off x="443454" y="2467982"/>
            <a:ext cx="4010212" cy="1140311"/>
          </a:xfrm>
          <a:prstGeom prst="cloudCallout">
            <a:avLst>
              <a:gd name="adj1" fmla="val -49408"/>
              <a:gd name="adj2" fmla="val 9174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mềm</a:t>
            </a:r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độc</a:t>
            </a:r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hại</a:t>
            </a:r>
            <a:r>
              <a:rPr lang="en-US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loud Callout 13"/>
          <p:cNvSpPr/>
          <p:nvPr/>
        </p:nvSpPr>
        <p:spPr>
          <a:xfrm flipH="1">
            <a:off x="3829721" y="1258645"/>
            <a:ext cx="4568413" cy="1087865"/>
          </a:xfrm>
          <a:prstGeom prst="cloudCallout">
            <a:avLst>
              <a:gd name="adj1" fmla="val 305"/>
              <a:gd name="adj2" fmla="val 14174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pháp</a:t>
            </a:r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49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1.Phần </a:t>
            </a:r>
            <a:r>
              <a:rPr lang="en-US" dirty="0" err="1" smtClean="0"/>
              <a:t>mềm</a:t>
            </a:r>
            <a:r>
              <a:rPr lang="en-US" dirty="0" smtClean="0"/>
              <a:t> </a:t>
            </a:r>
            <a:r>
              <a:rPr lang="en-US" dirty="0" err="1" smtClean="0"/>
              <a:t>độc</a:t>
            </a:r>
            <a:r>
              <a:rPr lang="en-US" dirty="0" smtClean="0"/>
              <a:t> </a:t>
            </a:r>
            <a:r>
              <a:rPr lang="en-US" dirty="0" err="1" smtClean="0"/>
              <a:t>hại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gì</a:t>
            </a:r>
            <a:r>
              <a:rPr lang="en-US" dirty="0" smtClean="0"/>
              <a:t>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mềm</a:t>
            </a:r>
            <a:r>
              <a:rPr lang="en-US" dirty="0" smtClean="0"/>
              <a:t> </a:t>
            </a:r>
            <a:r>
              <a:rPr lang="en-US" dirty="0" err="1" smtClean="0"/>
              <a:t>độc</a:t>
            </a:r>
            <a:r>
              <a:rPr lang="en-US" dirty="0" smtClean="0"/>
              <a:t> </a:t>
            </a:r>
            <a:r>
              <a:rPr lang="en-US" dirty="0" err="1" smtClean="0"/>
              <a:t>hại</a:t>
            </a:r>
            <a:r>
              <a:rPr lang="en-US" dirty="0" smtClean="0"/>
              <a:t> hay </a:t>
            </a:r>
            <a:r>
              <a:rPr lang="en-US" dirty="0" err="1" smtClean="0"/>
              <a:t>còn</a:t>
            </a:r>
            <a:r>
              <a:rPr lang="en-US" dirty="0" smtClean="0"/>
              <a:t> </a:t>
            </a:r>
            <a:r>
              <a:rPr lang="en-US" dirty="0" err="1" smtClean="0"/>
              <a:t>gọi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Malware.</a:t>
            </a:r>
          </a:p>
          <a:p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bất</a:t>
            </a:r>
            <a:r>
              <a:rPr lang="en-US" dirty="0" smtClean="0"/>
              <a:t> </a:t>
            </a:r>
            <a:r>
              <a:rPr lang="en-US" dirty="0" err="1" smtClean="0"/>
              <a:t>kì</a:t>
            </a:r>
            <a:r>
              <a:rPr lang="en-US" dirty="0" smtClean="0"/>
              <a:t> </a:t>
            </a:r>
            <a:r>
              <a:rPr lang="en-US" dirty="0" err="1" smtClean="0"/>
              <a:t>loại</a:t>
            </a:r>
            <a:r>
              <a:rPr lang="en-US" dirty="0" smtClean="0"/>
              <a:t> </a:t>
            </a: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mềm</a:t>
            </a:r>
            <a:r>
              <a:rPr lang="en-US" dirty="0" smtClean="0"/>
              <a:t> </a:t>
            </a:r>
            <a:r>
              <a:rPr lang="en-US" dirty="0" err="1" smtClean="0"/>
              <a:t>nào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hại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tính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mềm</a:t>
            </a:r>
            <a:r>
              <a:rPr lang="en-US" dirty="0" smtClean="0"/>
              <a:t> </a:t>
            </a:r>
            <a:r>
              <a:rPr lang="en-US" dirty="0" err="1" smtClean="0"/>
              <a:t>độc</a:t>
            </a:r>
            <a:r>
              <a:rPr lang="en-US" dirty="0" smtClean="0"/>
              <a:t> </a:t>
            </a:r>
            <a:r>
              <a:rPr lang="en-US" dirty="0" err="1" smtClean="0"/>
              <a:t>hại</a:t>
            </a:r>
            <a:r>
              <a:rPr lang="en-US" dirty="0" smtClean="0"/>
              <a:t> </a:t>
            </a:r>
            <a:r>
              <a:rPr lang="en-US" dirty="0" err="1" smtClean="0"/>
              <a:t>bao</a:t>
            </a:r>
            <a:r>
              <a:rPr lang="en-US" dirty="0" smtClean="0"/>
              <a:t> </a:t>
            </a:r>
            <a:r>
              <a:rPr lang="en-US" dirty="0" err="1" smtClean="0"/>
              <a:t>gồm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Virus</a:t>
            </a:r>
          </a:p>
          <a:p>
            <a:pPr lvl="1"/>
            <a:r>
              <a:rPr lang="en-US" dirty="0" smtClean="0"/>
              <a:t>Worm (</a:t>
            </a:r>
            <a:r>
              <a:rPr lang="en-US" dirty="0" err="1" smtClean="0"/>
              <a:t>sâu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Trojan Horse(</a:t>
            </a:r>
            <a:r>
              <a:rPr lang="en-US" dirty="0" err="1" smtClean="0"/>
              <a:t>Ngựa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Troa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Adware (PM </a:t>
            </a:r>
            <a:r>
              <a:rPr lang="en-US" dirty="0" err="1" smtClean="0"/>
              <a:t>Quảng</a:t>
            </a:r>
            <a:r>
              <a:rPr lang="en-US" dirty="0" smtClean="0"/>
              <a:t> </a:t>
            </a:r>
            <a:r>
              <a:rPr lang="en-US" dirty="0" err="1" smtClean="0"/>
              <a:t>Cáo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Spyware ( PM </a:t>
            </a:r>
            <a:r>
              <a:rPr lang="en-US" dirty="0" err="1" smtClean="0"/>
              <a:t>gián</a:t>
            </a:r>
            <a:r>
              <a:rPr lang="en-US" dirty="0" smtClean="0"/>
              <a:t> </a:t>
            </a:r>
            <a:r>
              <a:rPr lang="en-US" dirty="0" err="1" smtClean="0"/>
              <a:t>điệp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199" y="1839558"/>
            <a:ext cx="5306209" cy="3492825"/>
          </a:xfrm>
        </p:spPr>
      </p:pic>
    </p:spTree>
    <p:extLst>
      <p:ext uri="{BB962C8B-B14F-4D97-AF65-F5344CB8AC3E}">
        <p14:creationId xmlns:p14="http://schemas.microsoft.com/office/powerpoint/2010/main" val="3486724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2. </a:t>
            </a:r>
            <a:r>
              <a:rPr lang="en-US" dirty="0" err="1" smtClean="0"/>
              <a:t>Phân</a:t>
            </a:r>
            <a:r>
              <a:rPr lang="en-US" dirty="0" smtClean="0"/>
              <a:t> </a:t>
            </a:r>
            <a:r>
              <a:rPr lang="en-US" dirty="0" err="1" smtClean="0"/>
              <a:t>loại</a:t>
            </a:r>
            <a:r>
              <a:rPr lang="en-US" dirty="0" smtClean="0"/>
              <a:t> </a:t>
            </a: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mềm</a:t>
            </a:r>
            <a:r>
              <a:rPr lang="en-US" dirty="0" smtClean="0"/>
              <a:t> </a:t>
            </a:r>
            <a:r>
              <a:rPr lang="en-US" dirty="0" err="1" smtClean="0"/>
              <a:t>độc</a:t>
            </a:r>
            <a:r>
              <a:rPr lang="en-US" dirty="0" smtClean="0"/>
              <a:t> </a:t>
            </a:r>
            <a:r>
              <a:rPr lang="en-US" dirty="0" err="1" smtClean="0"/>
              <a:t>hại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7972" y="1473798"/>
            <a:ext cx="2321186" cy="1856948"/>
          </a:xfrm>
        </p:spPr>
      </p:pic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Virus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tinh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chương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 hay </a:t>
            </a:r>
            <a:r>
              <a:rPr lang="en-US" dirty="0" err="1" smtClean="0"/>
              <a:t>đoạn</a:t>
            </a:r>
            <a:r>
              <a:rPr lang="en-US" dirty="0" smtClean="0"/>
              <a:t> </a:t>
            </a:r>
            <a:r>
              <a:rPr lang="en-US" dirty="0" err="1" smtClean="0"/>
              <a:t>mã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Tự</a:t>
            </a:r>
            <a:r>
              <a:rPr lang="en-US" dirty="0" smtClean="0"/>
              <a:t> </a:t>
            </a:r>
            <a:r>
              <a:rPr lang="en-US" dirty="0" err="1" smtClean="0"/>
              <a:t>nhân</a:t>
            </a:r>
            <a:r>
              <a:rPr lang="en-US" dirty="0" smtClean="0"/>
              <a:t> </a:t>
            </a:r>
            <a:r>
              <a:rPr lang="en-US" dirty="0" err="1" smtClean="0"/>
              <a:t>bản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sao</a:t>
            </a:r>
            <a:r>
              <a:rPr lang="en-US" dirty="0" smtClean="0"/>
              <a:t> </a:t>
            </a:r>
            <a:r>
              <a:rPr lang="en-US" dirty="0" err="1" smtClean="0"/>
              <a:t>chép</a:t>
            </a:r>
            <a:r>
              <a:rPr lang="en-US" dirty="0" smtClean="0"/>
              <a:t> </a:t>
            </a:r>
            <a:r>
              <a:rPr lang="en-US" dirty="0" err="1" smtClean="0"/>
              <a:t>chính</a:t>
            </a:r>
            <a:r>
              <a:rPr lang="en-US" dirty="0" smtClean="0"/>
              <a:t> </a:t>
            </a:r>
            <a:r>
              <a:rPr lang="en-US" dirty="0" err="1" smtClean="0"/>
              <a:t>nó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đối</a:t>
            </a:r>
            <a:r>
              <a:rPr lang="en-US" dirty="0" smtClean="0"/>
              <a:t> </a:t>
            </a:r>
            <a:r>
              <a:rPr lang="en-US" dirty="0" err="1" smtClean="0"/>
              <a:t>tượng</a:t>
            </a:r>
            <a:r>
              <a:rPr lang="en-US" dirty="0"/>
              <a:t> </a:t>
            </a:r>
            <a:r>
              <a:rPr lang="en-US" dirty="0" err="1" smtClean="0"/>
              <a:t>lây</a:t>
            </a:r>
            <a:r>
              <a:rPr lang="en-US" dirty="0" smtClean="0"/>
              <a:t> </a:t>
            </a:r>
            <a:r>
              <a:rPr lang="en-US" dirty="0" err="1" smtClean="0"/>
              <a:t>nhiễm</a:t>
            </a:r>
            <a:r>
              <a:rPr lang="en-US" dirty="0" smtClean="0"/>
              <a:t> </a:t>
            </a:r>
            <a:r>
              <a:rPr lang="en-US" dirty="0" err="1" smtClean="0"/>
              <a:t>này</a:t>
            </a:r>
            <a:r>
              <a:rPr lang="en-US" dirty="0" smtClean="0"/>
              <a:t> sang </a:t>
            </a:r>
            <a:r>
              <a:rPr lang="en-US" dirty="0" err="1" smtClean="0"/>
              <a:t>đối</a:t>
            </a:r>
            <a:r>
              <a:rPr lang="en-US" dirty="0" smtClean="0"/>
              <a:t> </a:t>
            </a:r>
            <a:r>
              <a:rPr lang="en-US" dirty="0" err="1" smtClean="0"/>
              <a:t>tượng</a:t>
            </a:r>
            <a:r>
              <a:rPr lang="en-US" dirty="0" smtClean="0"/>
              <a:t> </a:t>
            </a:r>
            <a:r>
              <a:rPr lang="en-US" dirty="0" err="1" smtClean="0"/>
              <a:t>khác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Đối</a:t>
            </a:r>
            <a:r>
              <a:rPr lang="en-US" dirty="0" smtClean="0"/>
              <a:t> </a:t>
            </a:r>
            <a:r>
              <a:rPr lang="en-US" dirty="0" err="1" smtClean="0"/>
              <a:t>tượng</a:t>
            </a:r>
            <a:r>
              <a:rPr lang="en-US" dirty="0" smtClean="0"/>
              <a:t> </a:t>
            </a:r>
            <a:r>
              <a:rPr lang="en-US" dirty="0" err="1" smtClean="0"/>
              <a:t>lây</a:t>
            </a:r>
            <a:r>
              <a:rPr lang="en-US" dirty="0" smtClean="0"/>
              <a:t> </a:t>
            </a:r>
            <a:r>
              <a:rPr lang="en-US" dirty="0" err="1" smtClean="0"/>
              <a:t>nhiễm</a:t>
            </a:r>
            <a:r>
              <a:rPr lang="en-US" dirty="0" smtClean="0"/>
              <a:t> </a:t>
            </a:r>
            <a:r>
              <a:rPr lang="en-US" dirty="0" err="1" smtClean="0"/>
              <a:t>gồm</a:t>
            </a:r>
            <a:r>
              <a:rPr lang="en-US" dirty="0" smtClean="0"/>
              <a:t>: </a:t>
            </a:r>
            <a:r>
              <a:rPr lang="en-US" dirty="0" err="1" smtClean="0"/>
              <a:t>các</a:t>
            </a:r>
            <a:r>
              <a:rPr lang="en-US" dirty="0" smtClean="0"/>
              <a:t> file </a:t>
            </a:r>
            <a:r>
              <a:rPr lang="en-US" dirty="0" err="1" smtClean="0"/>
              <a:t>chương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, file </a:t>
            </a:r>
            <a:r>
              <a:rPr lang="en-US" dirty="0" err="1" smtClean="0"/>
              <a:t>văn</a:t>
            </a:r>
            <a:r>
              <a:rPr lang="en-US" dirty="0" smtClean="0"/>
              <a:t> </a:t>
            </a:r>
            <a:r>
              <a:rPr lang="en-US" dirty="0" err="1" smtClean="0"/>
              <a:t>bản</a:t>
            </a:r>
            <a:r>
              <a:rPr lang="en-US" dirty="0" smtClean="0"/>
              <a:t>…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7972" y="3664232"/>
            <a:ext cx="2595371" cy="1793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569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2.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loại</a:t>
            </a:r>
            <a:r>
              <a:rPr lang="en-US" dirty="0"/>
              <a:t>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mềm</a:t>
            </a:r>
            <a:r>
              <a:rPr lang="en-US" dirty="0"/>
              <a:t> </a:t>
            </a:r>
            <a:r>
              <a:rPr lang="en-US" dirty="0" err="1"/>
              <a:t>độc</a:t>
            </a:r>
            <a:r>
              <a:rPr lang="en-US" dirty="0"/>
              <a:t> </a:t>
            </a:r>
            <a:r>
              <a:rPr lang="en-US" dirty="0" err="1"/>
              <a:t>hại</a:t>
            </a:r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/>
              <a:t>Sâu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tính</a:t>
            </a:r>
            <a:r>
              <a:rPr lang="en-US" dirty="0" smtClean="0"/>
              <a:t>: (Worm)</a:t>
            </a:r>
          </a:p>
          <a:p>
            <a:pPr lvl="1"/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chương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khả</a:t>
            </a:r>
            <a:r>
              <a:rPr lang="en-US" dirty="0" smtClean="0"/>
              <a:t> </a:t>
            </a:r>
            <a:r>
              <a:rPr lang="en-US" dirty="0" err="1" smtClean="0"/>
              <a:t>năng</a:t>
            </a:r>
            <a:r>
              <a:rPr lang="en-US" dirty="0" smtClean="0"/>
              <a:t> </a:t>
            </a:r>
            <a:r>
              <a:rPr lang="en-US" dirty="0" err="1" smtClean="0"/>
              <a:t>tự</a:t>
            </a:r>
            <a:r>
              <a:rPr lang="en-US" dirty="0"/>
              <a:t> </a:t>
            </a:r>
            <a:r>
              <a:rPr lang="en-US" dirty="0" err="1" smtClean="0"/>
              <a:t>nhân</a:t>
            </a:r>
            <a:r>
              <a:rPr lang="en-US" dirty="0" smtClean="0"/>
              <a:t> </a:t>
            </a:r>
            <a:r>
              <a:rPr lang="en-US" dirty="0" err="1" smtClean="0"/>
              <a:t>bản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Lây</a:t>
            </a:r>
            <a:r>
              <a:rPr lang="en-US" dirty="0" smtClean="0"/>
              <a:t> </a:t>
            </a:r>
            <a:r>
              <a:rPr lang="en-US" dirty="0" err="1" smtClean="0"/>
              <a:t>truyền</a:t>
            </a:r>
            <a:r>
              <a:rPr lang="en-US" dirty="0" smtClean="0"/>
              <a:t> qua </a:t>
            </a:r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/>
              <a:t>thống</a:t>
            </a:r>
            <a:r>
              <a:rPr lang="en-US" dirty="0" smtClean="0"/>
              <a:t> </a:t>
            </a:r>
            <a:r>
              <a:rPr lang="en-US" dirty="0" err="1" smtClean="0"/>
              <a:t>mạng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Phá</a:t>
            </a:r>
            <a:r>
              <a:rPr lang="en-US" dirty="0" smtClean="0"/>
              <a:t> </a:t>
            </a:r>
            <a:r>
              <a:rPr lang="en-US" dirty="0" err="1" smtClean="0"/>
              <a:t>hoại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/>
              <a:t>thống</a:t>
            </a:r>
            <a:r>
              <a:rPr lang="en-US" dirty="0" smtClean="0"/>
              <a:t> </a:t>
            </a:r>
            <a:r>
              <a:rPr lang="en-US" dirty="0" err="1" smtClean="0"/>
              <a:t>thông</a:t>
            </a:r>
            <a:r>
              <a:rPr lang="en-US" dirty="0" smtClean="0"/>
              <a:t> tin chia </a:t>
            </a:r>
            <a:r>
              <a:rPr lang="en-US" dirty="0" err="1" smtClean="0"/>
              <a:t>sẻ</a:t>
            </a:r>
            <a:endParaRPr lang="en-US" dirty="0" smtClean="0"/>
          </a:p>
          <a:p>
            <a:pPr lvl="1"/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giảm</a:t>
            </a:r>
            <a:r>
              <a:rPr lang="en-US" dirty="0" smtClean="0"/>
              <a:t> </a:t>
            </a:r>
            <a:r>
              <a:rPr lang="en-US" dirty="0" err="1" smtClean="0"/>
              <a:t>khả</a:t>
            </a:r>
            <a:r>
              <a:rPr lang="en-US" dirty="0" smtClean="0"/>
              <a:t> </a:t>
            </a:r>
            <a:r>
              <a:rPr lang="en-US" dirty="0" err="1" smtClean="0"/>
              <a:t>năng</a:t>
            </a:r>
            <a:r>
              <a:rPr lang="en-US" dirty="0" smtClean="0"/>
              <a:t> </a:t>
            </a:r>
            <a:r>
              <a:rPr lang="en-US" dirty="0" err="1" smtClean="0"/>
              <a:t>hoạt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, </a:t>
            </a:r>
            <a:r>
              <a:rPr lang="en-US" dirty="0" err="1" smtClean="0"/>
              <a:t>hủy</a:t>
            </a:r>
            <a:r>
              <a:rPr lang="en-US" dirty="0" smtClean="0"/>
              <a:t> </a:t>
            </a:r>
            <a:r>
              <a:rPr lang="en-US" dirty="0" err="1" smtClean="0"/>
              <a:t>hoại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mạng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9412" y="1473798"/>
            <a:ext cx="2019300" cy="2266950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2532" y="3740748"/>
            <a:ext cx="2114550" cy="216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081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2.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loại</a:t>
            </a:r>
            <a:r>
              <a:rPr lang="en-US" dirty="0"/>
              <a:t>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mềm</a:t>
            </a:r>
            <a:r>
              <a:rPr lang="en-US" dirty="0"/>
              <a:t> </a:t>
            </a:r>
            <a:r>
              <a:rPr lang="en-US" dirty="0" err="1"/>
              <a:t>độc</a:t>
            </a:r>
            <a:r>
              <a:rPr lang="en-US" dirty="0"/>
              <a:t> </a:t>
            </a:r>
            <a:r>
              <a:rPr lang="en-US" dirty="0" err="1"/>
              <a:t>hại</a:t>
            </a:r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/>
              <a:t>Ngựa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Troia</a:t>
            </a:r>
            <a:r>
              <a:rPr lang="en-US" dirty="0" smtClean="0"/>
              <a:t> (Trojan Horse)</a:t>
            </a:r>
          </a:p>
          <a:p>
            <a:pPr lvl="1"/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mã</a:t>
            </a:r>
            <a:r>
              <a:rPr lang="en-US" dirty="0" smtClean="0"/>
              <a:t> </a:t>
            </a:r>
            <a:r>
              <a:rPr lang="en-US" dirty="0" err="1" smtClean="0"/>
              <a:t>chương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tính</a:t>
            </a:r>
            <a:r>
              <a:rPr lang="en-US" dirty="0" smtClean="0"/>
              <a:t> 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  <a:r>
              <a:rPr lang="en-US" dirty="0" err="1" smtClean="0"/>
              <a:t>lây</a:t>
            </a:r>
            <a:r>
              <a:rPr lang="en-US" dirty="0" smtClean="0"/>
              <a:t> </a:t>
            </a:r>
            <a:r>
              <a:rPr lang="en-US" dirty="0" err="1" smtClean="0"/>
              <a:t>lan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Lừa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 dung </a:t>
            </a:r>
            <a:r>
              <a:rPr lang="en-US" dirty="0" err="1" smtClean="0"/>
              <a:t>bằng</a:t>
            </a:r>
            <a:r>
              <a:rPr lang="en-US" dirty="0" smtClean="0"/>
              <a:t> </a:t>
            </a:r>
            <a:r>
              <a:rPr lang="en-US" dirty="0" err="1" smtClean="0"/>
              <a:t>chương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Ghép</a:t>
            </a:r>
            <a:r>
              <a:rPr lang="en-US" dirty="0" smtClean="0"/>
              <a:t> </a:t>
            </a:r>
            <a:r>
              <a:rPr lang="en-US" dirty="0" err="1" smtClean="0"/>
              <a:t>kèm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Virus.</a:t>
            </a:r>
          </a:p>
          <a:p>
            <a:pPr lvl="1"/>
            <a:r>
              <a:rPr lang="en-US" dirty="0" err="1"/>
              <a:t>Lấy</a:t>
            </a:r>
            <a:r>
              <a:rPr lang="en-US" dirty="0"/>
              <a:t> </a:t>
            </a:r>
            <a:r>
              <a:rPr lang="en-US" dirty="0" err="1"/>
              <a:t>cấp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 tin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máy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.</a:t>
            </a:r>
          </a:p>
          <a:p>
            <a:pPr lvl="2"/>
            <a:r>
              <a:rPr lang="en-US" dirty="0" err="1"/>
              <a:t>Vd</a:t>
            </a:r>
            <a:r>
              <a:rPr lang="en-US" dirty="0"/>
              <a:t>: </a:t>
            </a:r>
            <a:r>
              <a:rPr lang="en-US" dirty="0" err="1"/>
              <a:t>mật</a:t>
            </a:r>
            <a:r>
              <a:rPr lang="en-US" dirty="0"/>
              <a:t> </a:t>
            </a:r>
            <a:r>
              <a:rPr lang="en-US" dirty="0" err="1"/>
              <a:t>khẩu</a:t>
            </a:r>
            <a:r>
              <a:rPr lang="en-US" dirty="0"/>
              <a:t>,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thẻ</a:t>
            </a:r>
            <a:r>
              <a:rPr lang="en-US" dirty="0"/>
              <a:t> </a:t>
            </a:r>
            <a:r>
              <a:rPr lang="en-US" dirty="0" err="1"/>
              <a:t>tín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…   </a:t>
            </a:r>
            <a:endParaRPr lang="en-US" dirty="0" smtClean="0"/>
          </a:p>
          <a:p>
            <a:pPr lvl="1"/>
            <a:r>
              <a:rPr lang="en-US" dirty="0" err="1" smtClean="0"/>
              <a:t>Gửi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chủ</a:t>
            </a:r>
            <a:r>
              <a:rPr lang="en-US" dirty="0" smtClean="0"/>
              <a:t> </a:t>
            </a:r>
            <a:r>
              <a:rPr lang="en-US" dirty="0" err="1" smtClean="0"/>
              <a:t>nhân</a:t>
            </a:r>
            <a:r>
              <a:rPr lang="en-US" dirty="0" smtClean="0"/>
              <a:t> </a:t>
            </a:r>
            <a:r>
              <a:rPr lang="en-US" dirty="0" err="1" smtClean="0"/>
              <a:t>trên</a:t>
            </a:r>
            <a:r>
              <a:rPr lang="en-US" dirty="0" smtClean="0"/>
              <a:t> </a:t>
            </a:r>
            <a:r>
              <a:rPr lang="en-US" dirty="0" err="1" smtClean="0"/>
              <a:t>mạng</a:t>
            </a:r>
            <a:endParaRPr lang="en-US" dirty="0" smtClean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8568" y="1473798"/>
            <a:ext cx="2009775" cy="2266950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9967" y="4049806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523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2.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loại</a:t>
            </a:r>
            <a:r>
              <a:rPr lang="en-US" dirty="0"/>
              <a:t>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mềm</a:t>
            </a:r>
            <a:r>
              <a:rPr lang="en-US" dirty="0"/>
              <a:t> </a:t>
            </a:r>
            <a:r>
              <a:rPr lang="en-US" dirty="0" err="1"/>
              <a:t>độc</a:t>
            </a:r>
            <a:r>
              <a:rPr lang="en-US" dirty="0"/>
              <a:t> </a:t>
            </a:r>
            <a:r>
              <a:rPr lang="en-US" dirty="0" err="1"/>
              <a:t>hại</a:t>
            </a:r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mềm</a:t>
            </a:r>
            <a:r>
              <a:rPr lang="en-US" dirty="0" smtClean="0"/>
              <a:t> </a:t>
            </a:r>
            <a:r>
              <a:rPr lang="en-US" dirty="0" err="1" smtClean="0"/>
              <a:t>quảng</a:t>
            </a:r>
            <a:r>
              <a:rPr lang="en-US" dirty="0" smtClean="0"/>
              <a:t> </a:t>
            </a:r>
            <a:r>
              <a:rPr lang="en-US" dirty="0" err="1" smtClean="0"/>
              <a:t>cáo</a:t>
            </a:r>
            <a:r>
              <a:rPr lang="en-US" dirty="0" smtClean="0"/>
              <a:t> (Adware).</a:t>
            </a:r>
          </a:p>
          <a:p>
            <a:pPr lvl="1"/>
            <a:r>
              <a:rPr lang="en-US" dirty="0" err="1" smtClean="0"/>
              <a:t>Quảng</a:t>
            </a:r>
            <a:r>
              <a:rPr lang="en-US" dirty="0" smtClean="0"/>
              <a:t> </a:t>
            </a:r>
            <a:r>
              <a:rPr lang="en-US" dirty="0" err="1" smtClean="0"/>
              <a:t>cáo</a:t>
            </a:r>
            <a:r>
              <a:rPr lang="en-US" dirty="0" smtClean="0"/>
              <a:t> </a:t>
            </a:r>
            <a:r>
              <a:rPr lang="en-US" dirty="0" err="1" smtClean="0"/>
              <a:t>trên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tính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Lây</a:t>
            </a:r>
            <a:r>
              <a:rPr lang="en-US" dirty="0" smtClean="0"/>
              <a:t> </a:t>
            </a:r>
            <a:r>
              <a:rPr lang="en-US" dirty="0" err="1" smtClean="0"/>
              <a:t>lan</a:t>
            </a:r>
            <a:r>
              <a:rPr lang="en-US" dirty="0" smtClean="0"/>
              <a:t> qua </a:t>
            </a:r>
            <a:r>
              <a:rPr lang="en-US" dirty="0" err="1" smtClean="0"/>
              <a:t>mạng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Hiển</a:t>
            </a:r>
            <a:r>
              <a:rPr lang="en-US" dirty="0" smtClean="0"/>
              <a:t> </a:t>
            </a:r>
            <a:r>
              <a:rPr lang="en-US" dirty="0" err="1" smtClean="0"/>
              <a:t>thị</a:t>
            </a:r>
            <a:r>
              <a:rPr lang="en-US" dirty="0" smtClean="0"/>
              <a:t> </a:t>
            </a:r>
            <a:r>
              <a:rPr lang="en-US" dirty="0" err="1" smtClean="0"/>
              <a:t>quảng</a:t>
            </a:r>
            <a:r>
              <a:rPr lang="en-US" dirty="0" smtClean="0"/>
              <a:t> </a:t>
            </a:r>
            <a:r>
              <a:rPr lang="en-US" dirty="0" err="1" smtClean="0"/>
              <a:t>cáo</a:t>
            </a:r>
            <a:r>
              <a:rPr lang="en-US" dirty="0" smtClean="0"/>
              <a:t> </a:t>
            </a:r>
            <a:r>
              <a:rPr lang="en-US" dirty="0" err="1" smtClean="0"/>
              <a:t>liên</a:t>
            </a:r>
            <a:r>
              <a:rPr lang="en-US" dirty="0" smtClean="0"/>
              <a:t> </a:t>
            </a:r>
            <a:r>
              <a:rPr lang="en-US" dirty="0" err="1" smtClean="0"/>
              <a:t>tục</a:t>
            </a:r>
            <a:r>
              <a:rPr lang="en-US" dirty="0" smtClean="0"/>
              <a:t>.</a:t>
            </a:r>
          </a:p>
          <a:p>
            <a:pPr lvl="2"/>
            <a:r>
              <a:rPr lang="en-US" dirty="0" err="1" smtClean="0"/>
              <a:t>Xuất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trang</a:t>
            </a:r>
            <a:r>
              <a:rPr lang="en-US" dirty="0" smtClean="0"/>
              <a:t> web </a:t>
            </a:r>
            <a:r>
              <a:rPr lang="en-US" dirty="0" err="1" smtClean="0"/>
              <a:t>khác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duyệt</a:t>
            </a:r>
            <a:r>
              <a:rPr lang="en-US" dirty="0" smtClean="0"/>
              <a:t> web.</a:t>
            </a:r>
          </a:p>
          <a:p>
            <a:pPr lvl="2"/>
            <a:r>
              <a:rPr lang="en-US" dirty="0" err="1" smtClean="0"/>
              <a:t>Xuất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quảng</a:t>
            </a:r>
            <a:r>
              <a:rPr lang="en-US" dirty="0" smtClean="0"/>
              <a:t> </a:t>
            </a:r>
            <a:r>
              <a:rPr lang="en-US" dirty="0" err="1" smtClean="0"/>
              <a:t>cáo</a:t>
            </a:r>
            <a:r>
              <a:rPr lang="en-US" dirty="0" smtClean="0"/>
              <a:t> </a:t>
            </a:r>
            <a:r>
              <a:rPr lang="en-US" dirty="0" err="1" smtClean="0"/>
              <a:t>trên</a:t>
            </a:r>
            <a:r>
              <a:rPr lang="en-US" dirty="0" smtClean="0"/>
              <a:t> Desktop.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881981"/>
            <a:ext cx="5181600" cy="3886200"/>
          </a:xfrm>
        </p:spPr>
      </p:pic>
    </p:spTree>
    <p:extLst>
      <p:ext uri="{BB962C8B-B14F-4D97-AF65-F5344CB8AC3E}">
        <p14:creationId xmlns:p14="http://schemas.microsoft.com/office/powerpoint/2010/main" val="3399606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docProps/app.xml><?xml version="1.0" encoding="utf-8"?>
<Properties xmlns="http://schemas.openxmlformats.org/officeDocument/2006/extended-properties" xmlns:vt="http://schemas.openxmlformats.org/officeDocument/2006/docPropsVTypes">
  <TotalTime>623</TotalTime>
  <Words>671</Words>
  <Application>Microsoft Office PowerPoint</Application>
  <PresentationFormat>Custom</PresentationFormat>
  <Paragraphs>81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Chủ đề 8: BẢO VỆ MÁY TÍNH VÀ DỮ LIỆU</vt:lpstr>
      <vt:lpstr>Nội Dung Bài Học</vt:lpstr>
      <vt:lpstr>1.Phần mềm độc hại là gì ?</vt:lpstr>
      <vt:lpstr>2. Phân loại phần mềm độc hại.</vt:lpstr>
      <vt:lpstr>2. Phân loại phần mềm độc hại.</vt:lpstr>
      <vt:lpstr>2. Phân loại phần mềm độc hại.</vt:lpstr>
      <vt:lpstr>2. Phân loại phần mềm độc hại.</vt:lpstr>
      <vt:lpstr>2. Phân loại phần mềm độc hại.</vt:lpstr>
      <vt:lpstr>3.Phương pháp bảo vệ máy tính.</vt:lpstr>
      <vt:lpstr>3.Phương pháp bảo vệ máy tính.</vt:lpstr>
      <vt:lpstr>3.Phương pháp bảo vệ máy tính.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Chủ đề 8: BẢO VỆ MÁY TÍNH VÀ DỮ LIỆU</dc:title>
  <dc:creator>AutoBVT</dc:creator>
  <cp:lastModifiedBy>Admin</cp:lastModifiedBy>
  <cp:revision>44</cp:revision>
  <dcterms:created xsi:type="dcterms:W3CDTF">2017-10-15T08:35:17Z</dcterms:created>
  <dcterms:modified xsi:type="dcterms:W3CDTF">2023-10-28T02:49:08Z</dcterms:modified>
</cp:coreProperties>
</file>