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5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81" d="100"/>
          <a:sy n="81" d="100"/>
        </p:scale>
        <p:origin x="-216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i="1" dirty="0"/>
              <a:t>Truy xuất tập tin, mở các chương trình ứng dụng </a:t>
            </a:r>
            <a:r>
              <a:rPr lang="vi-VN" i="1" dirty="0" smtClean="0"/>
              <a:t>chậm</a:t>
            </a:r>
            <a:r>
              <a:rPr lang="en-US" i="1" dirty="0" smtClean="0"/>
              <a:t>.</a:t>
            </a:r>
          </a:p>
          <a:p>
            <a:r>
              <a:rPr lang="en-US" i="1" dirty="0" err="1"/>
              <a:t>Khi</a:t>
            </a:r>
            <a:r>
              <a:rPr lang="en-US" i="1" dirty="0"/>
              <a:t> </a:t>
            </a:r>
            <a:r>
              <a:rPr lang="en-US" i="1" dirty="0" err="1"/>
              <a:t>duyệt</a:t>
            </a:r>
            <a:r>
              <a:rPr lang="en-US" i="1" dirty="0"/>
              <a:t> web </a:t>
            </a:r>
            <a:r>
              <a:rPr lang="en-US" i="1" dirty="0" err="1"/>
              <a:t>có</a:t>
            </a:r>
            <a:r>
              <a:rPr lang="en-US" i="1" dirty="0"/>
              <a:t> </a:t>
            </a:r>
            <a:r>
              <a:rPr lang="en-US" i="1" dirty="0" err="1"/>
              <a:t>các</a:t>
            </a:r>
            <a:r>
              <a:rPr lang="en-US" i="1" dirty="0"/>
              <a:t> </a:t>
            </a:r>
            <a:r>
              <a:rPr lang="en-US" i="1" dirty="0" err="1"/>
              <a:t>trang</a:t>
            </a:r>
            <a:r>
              <a:rPr lang="en-US" i="1" dirty="0"/>
              <a:t> web </a:t>
            </a:r>
            <a:r>
              <a:rPr lang="en-US" i="1" dirty="0" err="1"/>
              <a:t>lạ</a:t>
            </a:r>
            <a:r>
              <a:rPr lang="en-US" i="1" dirty="0"/>
              <a:t> </a:t>
            </a:r>
            <a:r>
              <a:rPr lang="en-US" i="1" dirty="0" err="1"/>
              <a:t>tự</a:t>
            </a:r>
            <a:r>
              <a:rPr lang="en-US" i="1" dirty="0"/>
              <a:t> </a:t>
            </a:r>
            <a:r>
              <a:rPr lang="en-US" i="1" dirty="0" err="1"/>
              <a:t>động</a:t>
            </a:r>
            <a:r>
              <a:rPr lang="en-US" i="1" dirty="0"/>
              <a:t> </a:t>
            </a:r>
            <a:r>
              <a:rPr lang="en-US" i="1" dirty="0" err="1"/>
              <a:t>xuất</a:t>
            </a:r>
            <a:r>
              <a:rPr lang="en-US" i="1" dirty="0"/>
              <a:t> </a:t>
            </a:r>
            <a:r>
              <a:rPr lang="en-US" i="1" dirty="0" err="1"/>
              <a:t>hiện</a:t>
            </a:r>
            <a:r>
              <a:rPr lang="en-US" i="1" dirty="0" smtClean="0"/>
              <a:t>.</a:t>
            </a:r>
          </a:p>
          <a:p>
            <a:r>
              <a:rPr lang="en-US" i="1" dirty="0" err="1"/>
              <a:t>Duyệt</a:t>
            </a:r>
            <a:r>
              <a:rPr lang="en-US" i="1" dirty="0"/>
              <a:t> web </a:t>
            </a:r>
            <a:r>
              <a:rPr lang="en-US" i="1" dirty="0" err="1"/>
              <a:t>chậm</a:t>
            </a:r>
            <a:r>
              <a:rPr lang="en-US" i="1" dirty="0"/>
              <a:t>, </a:t>
            </a:r>
            <a:r>
              <a:rPr lang="en-US" i="1" dirty="0" err="1"/>
              <a:t>nội</a:t>
            </a:r>
            <a:r>
              <a:rPr lang="en-US" i="1" dirty="0"/>
              <a:t> dung </a:t>
            </a:r>
            <a:r>
              <a:rPr lang="en-US" i="1" dirty="0" err="1"/>
              <a:t>các</a:t>
            </a:r>
            <a:r>
              <a:rPr lang="en-US" i="1" dirty="0"/>
              <a:t> </a:t>
            </a:r>
            <a:r>
              <a:rPr lang="en-US" i="1" dirty="0" err="1"/>
              <a:t>trang</a:t>
            </a:r>
            <a:r>
              <a:rPr lang="en-US" i="1" dirty="0"/>
              <a:t> web </a:t>
            </a:r>
            <a:r>
              <a:rPr lang="en-US" i="1" dirty="0" err="1"/>
              <a:t>hiển</a:t>
            </a:r>
            <a:r>
              <a:rPr lang="en-US" i="1" dirty="0"/>
              <a:t> </a:t>
            </a:r>
            <a:r>
              <a:rPr lang="en-US" i="1" dirty="0" err="1"/>
              <a:t>thị</a:t>
            </a:r>
            <a:r>
              <a:rPr lang="en-US" i="1" dirty="0"/>
              <a:t> </a:t>
            </a:r>
            <a:r>
              <a:rPr lang="en-US" i="1" dirty="0" err="1"/>
              <a:t>trên</a:t>
            </a:r>
            <a:r>
              <a:rPr lang="en-US" i="1" dirty="0"/>
              <a:t> </a:t>
            </a:r>
            <a:r>
              <a:rPr lang="en-US" i="1" dirty="0" err="1"/>
              <a:t>trình</a:t>
            </a:r>
            <a:r>
              <a:rPr lang="en-US" i="1" dirty="0"/>
              <a:t> </a:t>
            </a:r>
            <a:r>
              <a:rPr lang="en-US" i="1" dirty="0" err="1"/>
              <a:t>duyệt</a:t>
            </a:r>
            <a:r>
              <a:rPr lang="en-US" i="1" dirty="0"/>
              <a:t> </a:t>
            </a:r>
            <a:r>
              <a:rPr lang="en-US" i="1" dirty="0" err="1"/>
              <a:t>chậm</a:t>
            </a:r>
            <a:r>
              <a:rPr lang="en-US" i="1" dirty="0" smtClean="0"/>
              <a:t>.</a:t>
            </a:r>
          </a:p>
          <a:p>
            <a:r>
              <a:rPr lang="en-US" i="1" dirty="0" err="1"/>
              <a:t>Các</a:t>
            </a:r>
            <a:r>
              <a:rPr lang="en-US" i="1" dirty="0"/>
              <a:t> </a:t>
            </a:r>
            <a:r>
              <a:rPr lang="en-US" i="1" dirty="0" err="1"/>
              <a:t>trang</a:t>
            </a:r>
            <a:r>
              <a:rPr lang="en-US" i="1" dirty="0"/>
              <a:t> </a:t>
            </a:r>
            <a:r>
              <a:rPr lang="en-US" i="1" dirty="0" err="1"/>
              <a:t>quảng</a:t>
            </a:r>
            <a:r>
              <a:rPr lang="en-US" i="1" dirty="0"/>
              <a:t> </a:t>
            </a:r>
            <a:r>
              <a:rPr lang="en-US" i="1" dirty="0" err="1"/>
              <a:t>cáo</a:t>
            </a:r>
            <a:r>
              <a:rPr lang="en-US" i="1" dirty="0"/>
              <a:t> </a:t>
            </a:r>
            <a:r>
              <a:rPr lang="en-US" i="1" dirty="0" err="1"/>
              <a:t>tự</a:t>
            </a:r>
            <a:r>
              <a:rPr lang="en-US" i="1" dirty="0"/>
              <a:t> </a:t>
            </a:r>
            <a:r>
              <a:rPr lang="en-US" i="1" dirty="0" err="1"/>
              <a:t>động</a:t>
            </a:r>
            <a:r>
              <a:rPr lang="en-US" i="1" dirty="0"/>
              <a:t> </a:t>
            </a:r>
            <a:r>
              <a:rPr lang="en-US" i="1" dirty="0" err="1"/>
              <a:t>hiện</a:t>
            </a:r>
            <a:r>
              <a:rPr lang="en-US" i="1" dirty="0"/>
              <a:t> </a:t>
            </a:r>
            <a:r>
              <a:rPr lang="en-US" i="1" dirty="0" err="1"/>
              <a:t>ra</a:t>
            </a:r>
            <a:r>
              <a:rPr lang="en-US" i="1" dirty="0"/>
              <a:t> </a:t>
            </a:r>
            <a:r>
              <a:rPr lang="en-US" i="1" dirty="0" smtClean="0"/>
              <a:t>, </a:t>
            </a:r>
            <a:r>
              <a:rPr lang="en-US" i="1" dirty="0" err="1"/>
              <a:t>màn</a:t>
            </a:r>
            <a:r>
              <a:rPr lang="en-US" i="1" dirty="0"/>
              <a:t> </a:t>
            </a:r>
            <a:r>
              <a:rPr lang="en-US" i="1" dirty="0" err="1"/>
              <a:t>hình</a:t>
            </a:r>
            <a:r>
              <a:rPr lang="en-US" i="1" dirty="0"/>
              <a:t> Desktop </a:t>
            </a:r>
            <a:r>
              <a:rPr lang="en-US" i="1" dirty="0" err="1"/>
              <a:t>bị</a:t>
            </a:r>
            <a:r>
              <a:rPr lang="en-US" i="1" dirty="0"/>
              <a:t> </a:t>
            </a:r>
            <a:r>
              <a:rPr lang="en-US" i="1" dirty="0" err="1"/>
              <a:t>thay</a:t>
            </a:r>
            <a:r>
              <a:rPr lang="en-US" i="1" dirty="0"/>
              <a:t> </a:t>
            </a:r>
            <a:r>
              <a:rPr lang="en-US" i="1" dirty="0" err="1"/>
              <a:t>đổi</a:t>
            </a:r>
            <a:r>
              <a:rPr lang="en-US" i="1" dirty="0" smtClean="0"/>
              <a:t>.</a:t>
            </a:r>
          </a:p>
          <a:p>
            <a:r>
              <a:rPr lang="en-US" i="1" dirty="0" err="1"/>
              <a:t>Các</a:t>
            </a:r>
            <a:r>
              <a:rPr lang="en-US" i="1" dirty="0"/>
              <a:t> file </a:t>
            </a:r>
            <a:r>
              <a:rPr lang="en-US" i="1" dirty="0" err="1"/>
              <a:t>lạ</a:t>
            </a:r>
            <a:r>
              <a:rPr lang="en-US" i="1" dirty="0"/>
              <a:t> </a:t>
            </a:r>
            <a:r>
              <a:rPr lang="en-US" i="1" dirty="0" err="1"/>
              <a:t>tự</a:t>
            </a:r>
            <a:r>
              <a:rPr lang="en-US" i="1" dirty="0"/>
              <a:t> </a:t>
            </a:r>
            <a:r>
              <a:rPr lang="en-US" i="1" dirty="0" err="1"/>
              <a:t>động</a:t>
            </a:r>
            <a:r>
              <a:rPr lang="en-US" i="1" dirty="0"/>
              <a:t> </a:t>
            </a:r>
            <a:r>
              <a:rPr lang="en-US" i="1" dirty="0" err="1"/>
              <a:t>sinh</a:t>
            </a:r>
            <a:r>
              <a:rPr lang="en-US" i="1" dirty="0"/>
              <a:t> </a:t>
            </a:r>
            <a:r>
              <a:rPr lang="en-US" i="1" dirty="0" err="1"/>
              <a:t>ra</a:t>
            </a:r>
            <a:r>
              <a:rPr lang="en-US" i="1" dirty="0"/>
              <a:t> </a:t>
            </a:r>
            <a:r>
              <a:rPr lang="en-US" i="1" dirty="0" err="1"/>
              <a:t>khi</a:t>
            </a:r>
            <a:r>
              <a:rPr lang="en-US" i="1" dirty="0"/>
              <a:t> </a:t>
            </a:r>
            <a:r>
              <a:rPr lang="en-US" i="1" dirty="0" err="1"/>
              <a:t>bạn</a:t>
            </a:r>
            <a:r>
              <a:rPr lang="en-US" i="1" dirty="0"/>
              <a:t> </a:t>
            </a:r>
            <a:r>
              <a:rPr lang="en-US" i="1" dirty="0" err="1"/>
              <a:t>mở</a:t>
            </a:r>
            <a:r>
              <a:rPr lang="en-US" i="1" dirty="0"/>
              <a:t> ổ </a:t>
            </a:r>
            <a:r>
              <a:rPr lang="en-US" i="1" dirty="0" err="1"/>
              <a:t>đĩa</a:t>
            </a:r>
            <a:r>
              <a:rPr lang="en-US" i="1" dirty="0"/>
              <a:t> USB</a:t>
            </a:r>
            <a:r>
              <a:rPr lang="en-US" i="1" dirty="0" smtClean="0"/>
              <a:t>.</a:t>
            </a:r>
          </a:p>
          <a:p>
            <a:r>
              <a:rPr lang="vi-VN" i="1" dirty="0"/>
              <a:t>Xuất hiện các file có phần mở rộng .exe có tên trùng với tên các thư mục.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50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3.Phương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bảo</a:t>
            </a:r>
            <a:r>
              <a:rPr lang="en-US" dirty="0"/>
              <a:t> </a:t>
            </a:r>
            <a:r>
              <a:rPr lang="en-US" dirty="0" err="1"/>
              <a:t>vệ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 </a:t>
            </a:r>
            <a:r>
              <a:rPr lang="en-US" dirty="0" err="1" smtClean="0"/>
              <a:t>diệt</a:t>
            </a:r>
            <a:r>
              <a:rPr lang="en-US" dirty="0" smtClean="0"/>
              <a:t> virus</a:t>
            </a:r>
          </a:p>
          <a:p>
            <a:pPr lvl="1" algn="just"/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hiện,loại</a:t>
            </a:r>
            <a:r>
              <a:rPr lang="en-US" dirty="0" smtClean="0"/>
              <a:t> </a:t>
            </a:r>
            <a:r>
              <a:rPr lang="en-US" dirty="0" err="1" smtClean="0"/>
              <a:t>bỏ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virus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tinh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err="1" smtClean="0"/>
              <a:t>Khắc</a:t>
            </a:r>
            <a:r>
              <a:rPr lang="en-US" dirty="0" smtClean="0"/>
              <a:t> </a:t>
            </a:r>
            <a:r>
              <a:rPr lang="en-US" dirty="0" err="1" smtClean="0"/>
              <a:t>phục</a:t>
            </a:r>
            <a:r>
              <a:rPr lang="en-US" dirty="0" smtClean="0"/>
              <a:t> </a:t>
            </a:r>
            <a:r>
              <a:rPr lang="en-US" dirty="0" err="1" smtClean="0"/>
              <a:t>hậu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virus </a:t>
            </a:r>
            <a:r>
              <a:rPr lang="en-US" dirty="0" err="1" smtClean="0"/>
              <a:t>gây</a:t>
            </a:r>
            <a:r>
              <a:rPr lang="en-US" dirty="0" smtClean="0"/>
              <a:t> </a:t>
            </a:r>
            <a:r>
              <a:rPr lang="en-US" dirty="0" err="1" smtClean="0"/>
              <a:t>ra.</a:t>
            </a:r>
            <a:endParaRPr lang="en-US" dirty="0" smtClean="0"/>
          </a:p>
          <a:p>
            <a:pPr lvl="1" algn="just"/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khả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diện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virus </a:t>
            </a:r>
            <a:r>
              <a:rPr lang="en-US" dirty="0" err="1" smtClean="0"/>
              <a:t>mới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750" y="1882589"/>
            <a:ext cx="4762500" cy="3280756"/>
          </a:xfrm>
        </p:spPr>
      </p:pic>
    </p:spTree>
    <p:extLst>
      <p:ext uri="{BB962C8B-B14F-4D97-AF65-F5344CB8AC3E}">
        <p14:creationId xmlns:p14="http://schemas.microsoft.com/office/powerpoint/2010/main" val="248997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7125" y="1902328"/>
            <a:ext cx="798231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CÁM ƠN CÁC BẠN !</a:t>
            </a:r>
          </a:p>
          <a:p>
            <a:pPr algn="ctr"/>
            <a:r>
              <a:rPr lang="en-US" sz="4400" dirty="0" smtClean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CÁC BẠN</a:t>
            </a:r>
          </a:p>
          <a:p>
            <a:pPr algn="ctr"/>
            <a:r>
              <a:rPr lang="en-US" sz="4400" dirty="0" smtClean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MỘT NGÀY HỌC TẬP VUI VẺ.</a:t>
            </a:r>
            <a:endParaRPr lang="en-US" sz="4400" dirty="0">
              <a:ln w="0"/>
              <a:solidFill>
                <a:schemeClr val="accent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832" y="4370387"/>
            <a:ext cx="6438900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63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23608"/>
            <a:ext cx="9144000" cy="68849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Chủ</a:t>
            </a:r>
            <a:r>
              <a:rPr lang="en-US" sz="3600" dirty="0" smtClean="0"/>
              <a:t> </a:t>
            </a:r>
            <a:r>
              <a:rPr lang="en-US" sz="3600" dirty="0" err="1" smtClean="0"/>
              <a:t>đề</a:t>
            </a:r>
            <a:r>
              <a:rPr lang="en-US" sz="3600" dirty="0" smtClean="0"/>
              <a:t> 8: BẢO VỆ MÁY TÍNH VÀ DỮ LIỆU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436" y="3003185"/>
            <a:ext cx="2956111" cy="23648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418" y="3003185"/>
            <a:ext cx="2945976" cy="2364889"/>
          </a:xfrm>
          <a:prstGeom prst="rect">
            <a:avLst/>
          </a:prstGeom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8973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Nội</a:t>
            </a:r>
            <a:r>
              <a:rPr lang="en-US" dirty="0" smtClean="0"/>
              <a:t> Dung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964" y="3608293"/>
            <a:ext cx="2522071" cy="2522071"/>
          </a:xfrm>
          <a:prstGeom prst="rect">
            <a:avLst/>
          </a:prstGeom>
        </p:spPr>
      </p:pic>
      <p:sp>
        <p:nvSpPr>
          <p:cNvPr id="10" name="Cloud Callout 9"/>
          <p:cNvSpPr/>
          <p:nvPr/>
        </p:nvSpPr>
        <p:spPr>
          <a:xfrm>
            <a:off x="7444290" y="2603351"/>
            <a:ext cx="3909510" cy="1004942"/>
          </a:xfrm>
          <a:prstGeom prst="cloudCallout">
            <a:avLst>
              <a:gd name="adj1" fmla="val -44497"/>
              <a:gd name="adj2" fmla="val 8926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độc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hại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  <a:endParaRPr lang="en-US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loud Callout 10"/>
          <p:cNvSpPr/>
          <p:nvPr/>
        </p:nvSpPr>
        <p:spPr>
          <a:xfrm flipH="1">
            <a:off x="443454" y="2467982"/>
            <a:ext cx="4010212" cy="1140311"/>
          </a:xfrm>
          <a:prstGeom prst="cloudCallout">
            <a:avLst>
              <a:gd name="adj1" fmla="val -49408"/>
              <a:gd name="adj2" fmla="val 9174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độc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hại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loud Callout 13"/>
          <p:cNvSpPr/>
          <p:nvPr/>
        </p:nvSpPr>
        <p:spPr>
          <a:xfrm flipH="1">
            <a:off x="3829721" y="1258645"/>
            <a:ext cx="4568413" cy="1087865"/>
          </a:xfrm>
          <a:prstGeom prst="cloudCallout">
            <a:avLst>
              <a:gd name="adj1" fmla="val 305"/>
              <a:gd name="adj2" fmla="val 14174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4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1.Phần </a:t>
            </a:r>
            <a:r>
              <a:rPr lang="en-US" dirty="0" err="1" smtClean="0"/>
              <a:t>mềm</a:t>
            </a:r>
            <a:r>
              <a:rPr lang="en-US" dirty="0" smtClean="0"/>
              <a:t> </a:t>
            </a:r>
            <a:r>
              <a:rPr lang="en-US" dirty="0" err="1" smtClean="0"/>
              <a:t>độc</a:t>
            </a:r>
            <a:r>
              <a:rPr lang="en-US" dirty="0" smtClean="0"/>
              <a:t> </a:t>
            </a:r>
            <a:r>
              <a:rPr lang="en-US" dirty="0" err="1" smtClean="0"/>
              <a:t>hại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 </a:t>
            </a:r>
            <a:r>
              <a:rPr lang="en-US" dirty="0" err="1" smtClean="0"/>
              <a:t>độc</a:t>
            </a:r>
            <a:r>
              <a:rPr lang="en-US" dirty="0" smtClean="0"/>
              <a:t> </a:t>
            </a:r>
            <a:r>
              <a:rPr lang="en-US" dirty="0" err="1" smtClean="0"/>
              <a:t>hại</a:t>
            </a:r>
            <a:r>
              <a:rPr lang="en-US" dirty="0" smtClean="0"/>
              <a:t> hay </a:t>
            </a:r>
            <a:r>
              <a:rPr lang="en-US" dirty="0" err="1" smtClean="0"/>
              <a:t>còn</a:t>
            </a:r>
            <a:r>
              <a:rPr lang="en-US" dirty="0" smtClean="0"/>
              <a:t> </a:t>
            </a:r>
            <a:r>
              <a:rPr lang="en-US" dirty="0" err="1" smtClean="0"/>
              <a:t>gọi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Malware.</a:t>
            </a:r>
          </a:p>
          <a:p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bất</a:t>
            </a:r>
            <a:r>
              <a:rPr lang="en-US" dirty="0" smtClean="0"/>
              <a:t> </a:t>
            </a:r>
            <a:r>
              <a:rPr lang="en-US" dirty="0" err="1" smtClean="0"/>
              <a:t>kì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hại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 </a:t>
            </a:r>
            <a:r>
              <a:rPr lang="en-US" dirty="0" err="1" smtClean="0"/>
              <a:t>độc</a:t>
            </a:r>
            <a:r>
              <a:rPr lang="en-US" dirty="0" smtClean="0"/>
              <a:t> </a:t>
            </a:r>
            <a:r>
              <a:rPr lang="en-US" dirty="0" err="1" smtClean="0"/>
              <a:t>hại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gồm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Virus</a:t>
            </a:r>
          </a:p>
          <a:p>
            <a:pPr lvl="1"/>
            <a:r>
              <a:rPr lang="en-US" dirty="0" smtClean="0"/>
              <a:t>Worm (</a:t>
            </a:r>
            <a:r>
              <a:rPr lang="en-US" dirty="0" err="1" smtClean="0"/>
              <a:t>sâu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Trojan Horse(</a:t>
            </a:r>
            <a:r>
              <a:rPr lang="en-US" dirty="0" err="1" smtClean="0"/>
              <a:t>Ngựa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Troa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Adware (PM </a:t>
            </a:r>
            <a:r>
              <a:rPr lang="en-US" dirty="0" err="1" smtClean="0"/>
              <a:t>Quảng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Spyware ( PM </a:t>
            </a:r>
            <a:r>
              <a:rPr lang="en-US" dirty="0" err="1" smtClean="0"/>
              <a:t>gián</a:t>
            </a:r>
            <a:r>
              <a:rPr lang="en-US" dirty="0" smtClean="0"/>
              <a:t> </a:t>
            </a:r>
            <a:r>
              <a:rPr lang="en-US" dirty="0" err="1" smtClean="0"/>
              <a:t>điệp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199" y="1839558"/>
            <a:ext cx="5306209" cy="3492825"/>
          </a:xfrm>
        </p:spPr>
      </p:pic>
    </p:spTree>
    <p:extLst>
      <p:ext uri="{BB962C8B-B14F-4D97-AF65-F5344CB8AC3E}">
        <p14:creationId xmlns:p14="http://schemas.microsoft.com/office/powerpoint/2010/main" val="348672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2.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 </a:t>
            </a:r>
            <a:r>
              <a:rPr lang="en-US" dirty="0" err="1" smtClean="0"/>
              <a:t>độc</a:t>
            </a:r>
            <a:r>
              <a:rPr lang="en-US" dirty="0" smtClean="0"/>
              <a:t> </a:t>
            </a:r>
            <a:r>
              <a:rPr lang="en-US" dirty="0" err="1" smtClean="0"/>
              <a:t>hại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972" y="1473798"/>
            <a:ext cx="2321186" cy="1856948"/>
          </a:xfrm>
        </p:spPr>
      </p:pic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Virus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tinh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hay </a:t>
            </a: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en-US" dirty="0" err="1" smtClean="0"/>
              <a:t>mã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sao</a:t>
            </a:r>
            <a:r>
              <a:rPr lang="en-US" dirty="0" smtClean="0"/>
              <a:t> </a:t>
            </a:r>
            <a:r>
              <a:rPr lang="en-US" dirty="0" err="1" smtClean="0"/>
              <a:t>chép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nó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tượng</a:t>
            </a:r>
            <a:r>
              <a:rPr lang="en-US" dirty="0"/>
              <a:t> </a:t>
            </a:r>
            <a:r>
              <a:rPr lang="en-US" dirty="0" err="1" smtClean="0"/>
              <a:t>lây</a:t>
            </a:r>
            <a:r>
              <a:rPr lang="en-US" dirty="0" smtClean="0"/>
              <a:t> </a:t>
            </a:r>
            <a:r>
              <a:rPr lang="en-US" dirty="0" err="1" smtClean="0"/>
              <a:t>nhiễm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 sang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tượng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tượng</a:t>
            </a:r>
            <a:r>
              <a:rPr lang="en-US" dirty="0" smtClean="0"/>
              <a:t> </a:t>
            </a:r>
            <a:r>
              <a:rPr lang="en-US" dirty="0" err="1" smtClean="0"/>
              <a:t>lây</a:t>
            </a:r>
            <a:r>
              <a:rPr lang="en-US" dirty="0" smtClean="0"/>
              <a:t> </a:t>
            </a:r>
            <a:r>
              <a:rPr lang="en-US" dirty="0" err="1" smtClean="0"/>
              <a:t>nhiễm</a:t>
            </a:r>
            <a:r>
              <a:rPr lang="en-US" dirty="0" smtClean="0"/>
              <a:t> </a:t>
            </a:r>
            <a:r>
              <a:rPr lang="en-US" dirty="0" err="1" smtClean="0"/>
              <a:t>gồm</a:t>
            </a:r>
            <a:r>
              <a:rPr lang="en-US" dirty="0" smtClean="0"/>
              <a:t>: </a:t>
            </a:r>
            <a:r>
              <a:rPr lang="en-US" dirty="0" err="1" smtClean="0"/>
              <a:t>các</a:t>
            </a:r>
            <a:r>
              <a:rPr lang="en-US" dirty="0" smtClean="0"/>
              <a:t> file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, file </a:t>
            </a:r>
            <a:r>
              <a:rPr lang="en-US" dirty="0" err="1" smtClean="0"/>
              <a:t>văn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…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972" y="3664232"/>
            <a:ext cx="2595371" cy="179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56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2.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loại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mềm</a:t>
            </a:r>
            <a:r>
              <a:rPr lang="en-US" dirty="0"/>
              <a:t> </a:t>
            </a:r>
            <a:r>
              <a:rPr lang="en-US" dirty="0" err="1"/>
              <a:t>độc</a:t>
            </a:r>
            <a:r>
              <a:rPr lang="en-US" dirty="0"/>
              <a:t> </a:t>
            </a:r>
            <a:r>
              <a:rPr lang="en-US" dirty="0" err="1"/>
              <a:t>hại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Sâu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: (Worm)</a:t>
            </a:r>
          </a:p>
          <a:p>
            <a:pPr lvl="1"/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khả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Lây</a:t>
            </a:r>
            <a:r>
              <a:rPr lang="en-US" dirty="0" smtClean="0"/>
              <a:t> </a:t>
            </a:r>
            <a:r>
              <a:rPr lang="en-US" dirty="0" err="1" smtClean="0"/>
              <a:t>truyền</a:t>
            </a:r>
            <a:r>
              <a:rPr lang="en-US" dirty="0" smtClean="0"/>
              <a:t> qua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mạng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Phá</a:t>
            </a:r>
            <a:r>
              <a:rPr lang="en-US" dirty="0" smtClean="0"/>
              <a:t> </a:t>
            </a:r>
            <a:r>
              <a:rPr lang="en-US" dirty="0" err="1" smtClean="0"/>
              <a:t>hoại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tin chia </a:t>
            </a:r>
            <a:r>
              <a:rPr lang="en-US" dirty="0" err="1" smtClean="0"/>
              <a:t>sẻ</a:t>
            </a:r>
            <a:endParaRPr lang="en-US" dirty="0" smtClean="0"/>
          </a:p>
          <a:p>
            <a:pPr lvl="1"/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giảm</a:t>
            </a:r>
            <a:r>
              <a:rPr lang="en-US" dirty="0" smtClean="0"/>
              <a:t> </a:t>
            </a:r>
            <a:r>
              <a:rPr lang="en-US" dirty="0" err="1" smtClean="0"/>
              <a:t>khả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, </a:t>
            </a:r>
            <a:r>
              <a:rPr lang="en-US" dirty="0" err="1" smtClean="0"/>
              <a:t>hủy</a:t>
            </a:r>
            <a:r>
              <a:rPr lang="en-US" dirty="0" smtClean="0"/>
              <a:t> </a:t>
            </a:r>
            <a:r>
              <a:rPr lang="en-US" dirty="0" err="1" smtClean="0"/>
              <a:t>hoại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mạng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412" y="1473798"/>
            <a:ext cx="2019300" cy="226695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532" y="3740748"/>
            <a:ext cx="2114550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08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2.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loại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mềm</a:t>
            </a:r>
            <a:r>
              <a:rPr lang="en-US" dirty="0"/>
              <a:t> </a:t>
            </a:r>
            <a:r>
              <a:rPr lang="en-US" dirty="0" err="1"/>
              <a:t>độc</a:t>
            </a:r>
            <a:r>
              <a:rPr lang="en-US" dirty="0"/>
              <a:t> </a:t>
            </a:r>
            <a:r>
              <a:rPr lang="en-US" dirty="0" err="1"/>
              <a:t>hại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Ngựa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Troia</a:t>
            </a:r>
            <a:r>
              <a:rPr lang="en-US" dirty="0" smtClean="0"/>
              <a:t> (Trojan Horse)</a:t>
            </a:r>
          </a:p>
          <a:p>
            <a:pPr lvl="1"/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mã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lây</a:t>
            </a:r>
            <a:r>
              <a:rPr lang="en-US" dirty="0" smtClean="0"/>
              <a:t> </a:t>
            </a:r>
            <a:r>
              <a:rPr lang="en-US" dirty="0" err="1" smtClean="0"/>
              <a:t>lan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Lừa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dung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Ghép</a:t>
            </a:r>
            <a:r>
              <a:rPr lang="en-US" dirty="0" smtClean="0"/>
              <a:t> </a:t>
            </a:r>
            <a:r>
              <a:rPr lang="en-US" dirty="0" err="1" smtClean="0"/>
              <a:t>kèm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Virus.</a:t>
            </a:r>
          </a:p>
          <a:p>
            <a:pPr lvl="1"/>
            <a:r>
              <a:rPr lang="en-US" dirty="0" err="1"/>
              <a:t>Lấy</a:t>
            </a:r>
            <a:r>
              <a:rPr lang="en-US" dirty="0"/>
              <a:t> </a:t>
            </a:r>
            <a:r>
              <a:rPr lang="en-US" dirty="0" err="1"/>
              <a:t>cấp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tin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.</a:t>
            </a:r>
          </a:p>
          <a:p>
            <a:pPr lvl="2"/>
            <a:r>
              <a:rPr lang="en-US" dirty="0" err="1"/>
              <a:t>Vd</a:t>
            </a:r>
            <a:r>
              <a:rPr lang="en-US" dirty="0"/>
              <a:t>: </a:t>
            </a:r>
            <a:r>
              <a:rPr lang="en-US" dirty="0" err="1"/>
              <a:t>mật</a:t>
            </a:r>
            <a:r>
              <a:rPr lang="en-US" dirty="0"/>
              <a:t> </a:t>
            </a:r>
            <a:r>
              <a:rPr lang="en-US" dirty="0" err="1"/>
              <a:t>khẩu</a:t>
            </a:r>
            <a:r>
              <a:rPr lang="en-US" dirty="0"/>
              <a:t>,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thẻ</a:t>
            </a:r>
            <a:r>
              <a:rPr lang="en-US" dirty="0"/>
              <a:t> </a:t>
            </a:r>
            <a:r>
              <a:rPr lang="en-US" dirty="0" err="1"/>
              <a:t>tín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…   </a:t>
            </a:r>
            <a:endParaRPr lang="en-US" dirty="0" smtClean="0"/>
          </a:p>
          <a:p>
            <a:pPr lvl="1"/>
            <a:r>
              <a:rPr lang="en-US" dirty="0" err="1" smtClean="0"/>
              <a:t>Gửi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mạng</a:t>
            </a:r>
            <a:endParaRPr lang="en-US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568" y="1473798"/>
            <a:ext cx="2009775" cy="226695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967" y="4049806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52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2.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loại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mềm</a:t>
            </a:r>
            <a:r>
              <a:rPr lang="en-US" dirty="0"/>
              <a:t> </a:t>
            </a:r>
            <a:r>
              <a:rPr lang="en-US" dirty="0" err="1"/>
              <a:t>độc</a:t>
            </a:r>
            <a:r>
              <a:rPr lang="en-US" dirty="0"/>
              <a:t> </a:t>
            </a:r>
            <a:r>
              <a:rPr lang="en-US" dirty="0" err="1"/>
              <a:t>hại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 </a:t>
            </a:r>
            <a:r>
              <a:rPr lang="en-US" dirty="0" err="1" smtClean="0"/>
              <a:t>quảng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 (Adware).</a:t>
            </a:r>
          </a:p>
          <a:p>
            <a:pPr lvl="1"/>
            <a:r>
              <a:rPr lang="en-US" dirty="0" err="1" smtClean="0"/>
              <a:t>Quảng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Lây</a:t>
            </a:r>
            <a:r>
              <a:rPr lang="en-US" dirty="0" smtClean="0"/>
              <a:t> </a:t>
            </a:r>
            <a:r>
              <a:rPr lang="en-US" dirty="0" err="1" smtClean="0"/>
              <a:t>lan</a:t>
            </a:r>
            <a:r>
              <a:rPr lang="en-US" dirty="0" smtClean="0"/>
              <a:t> qua </a:t>
            </a:r>
            <a:r>
              <a:rPr lang="en-US" dirty="0" err="1" smtClean="0"/>
              <a:t>mạng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Hiển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quảng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tục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 web </a:t>
            </a:r>
            <a:r>
              <a:rPr lang="en-US" dirty="0" err="1" smtClean="0"/>
              <a:t>khác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duyệt</a:t>
            </a:r>
            <a:r>
              <a:rPr lang="en-US" dirty="0" smtClean="0"/>
              <a:t> web.</a:t>
            </a:r>
          </a:p>
          <a:p>
            <a:pPr lvl="2"/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quảng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Desktop.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81981"/>
            <a:ext cx="5181600" cy="3886200"/>
          </a:xfrm>
        </p:spPr>
      </p:pic>
    </p:spTree>
    <p:extLst>
      <p:ext uri="{BB962C8B-B14F-4D97-AF65-F5344CB8AC3E}">
        <p14:creationId xmlns:p14="http://schemas.microsoft.com/office/powerpoint/2010/main" val="339960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671</Words>
  <Application>Microsoft Office PowerPoint</Application>
  <PresentationFormat>Custom</PresentationFormat>
  <Paragraphs>81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Chủ đề 8: BẢO VỆ MÁY TÍNH VÀ DỮ LIỆU</vt:lpstr>
      <vt:lpstr>Nội Dung Bài Học</vt:lpstr>
      <vt:lpstr>1.Phần mềm độc hại là gì ?</vt:lpstr>
      <vt:lpstr>2. Phân loại phần mềm độc hại.</vt:lpstr>
      <vt:lpstr>2. Phân loại phần mềm độc hại.</vt:lpstr>
      <vt:lpstr>2. Phân loại phần mềm độc hại.</vt:lpstr>
      <vt:lpstr>2. Phân loại phần mềm độc hại.</vt:lpstr>
      <vt:lpstr>2. Phân loại phần mềm độc hại.</vt:lpstr>
      <vt:lpstr>3.Phương pháp bảo vệ máy tính.</vt:lpstr>
      <vt:lpstr>3.Phương pháp bảo vệ máy tính.</vt:lpstr>
      <vt:lpstr>3.Phương pháp bảo vệ máy tính.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Chủ đề 8: BẢO VỆ MÁY TÍNH VÀ DỮ LIỆU</dc:title>
  <dc:creator>AutoBVT</dc:creator>
  <cp:lastModifiedBy>Admin</cp:lastModifiedBy>
  <cp:revision>44</cp:revision>
  <dcterms:created xsi:type="dcterms:W3CDTF">2017-10-15T08:35:17Z</dcterms:created>
  <dcterms:modified xsi:type="dcterms:W3CDTF">2023-10-28T02:49:08Z</dcterms:modified>
</cp:coreProperties>
</file>